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9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7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8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1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0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0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8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8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8F82-F6EC-4D3F-8D71-BF8431108FB5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13CC-019D-4624-8F3D-8A8CA5FA5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8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065"/>
            <a:ext cx="12192000" cy="5155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135" y="79298"/>
            <a:ext cx="9144000" cy="7505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Профсоюзный урок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84" y="797064"/>
            <a:ext cx="3164716" cy="1939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516" y="1280819"/>
            <a:ext cx="9144000" cy="7040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Законодательная основа профсоюзов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765" y="2354545"/>
            <a:ext cx="3733981" cy="283952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65848" y="3963959"/>
            <a:ext cx="6182314" cy="1602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Конституция РФ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Трудовой кодекс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Закон о профессиональных союзах, их правах и гарантиях деятельности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Закон об образовании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и т.д.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516" y="1280819"/>
            <a:ext cx="9144000" cy="7040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Функции профсоюзов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0786" y="2078920"/>
            <a:ext cx="10098860" cy="30976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Организационная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Регуляция социально-трудовых отношений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Защитная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Представительская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Контрольная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Информационная</a:t>
            </a:r>
          </a:p>
        </p:txBody>
      </p:sp>
    </p:spTree>
    <p:extLst>
      <p:ext uri="{BB962C8B-B14F-4D97-AF65-F5344CB8AC3E}">
        <p14:creationId xmlns:p14="http://schemas.microsoft.com/office/powerpoint/2010/main" val="24303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6364" y="825786"/>
            <a:ext cx="9985572" cy="7040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Федерация Независимых Профсоюзов России (ФНПР)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0" y="976390"/>
            <a:ext cx="1905000" cy="142875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06489" y="1923750"/>
            <a:ext cx="2735262" cy="5286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/>
              <a:t>ФНПР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29173" y="2575362"/>
            <a:ext cx="2092999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Территориальное объединение организаций профсоюзов*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89776" y="2561836"/>
            <a:ext cx="273685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Общероссийский  (межрегиональный) отраслевой профсоюз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068230" y="3870744"/>
            <a:ext cx="2519363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Территориальная  организация отраслевого профсоюза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068229" y="5092022"/>
            <a:ext cx="265839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dirty="0"/>
              <a:t>Первичная профсоюзная организация**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959150" y="3759027"/>
            <a:ext cx="2767477" cy="98425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175673" y="4240076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75672" y="3529469"/>
            <a:ext cx="0" cy="71060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H="1" flipV="1">
            <a:off x="4175658" y="2248376"/>
            <a:ext cx="14" cy="2926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4175658" y="2249372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7550726" y="2262523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8418317" y="33575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V="1">
            <a:off x="8507329" y="4804685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863" y="2237919"/>
            <a:ext cx="30483" cy="3109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616" y="2703225"/>
            <a:ext cx="843805" cy="8309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707" y="2248376"/>
            <a:ext cx="1384499" cy="10383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07" y="3537033"/>
            <a:ext cx="1495678" cy="13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3996" y="1254663"/>
            <a:ext cx="9985572" cy="7040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Татарстанская организация профсоюза работников народного образования и науки РФ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6" y="929351"/>
            <a:ext cx="2209856" cy="1354629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5891003" y="4080621"/>
            <a:ext cx="3882300" cy="71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Юрий Петрович Прохоров,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председатель </a:t>
            </a:r>
            <a:r>
              <a:rPr lang="ru-RU" sz="2400" dirty="0" err="1" smtClean="0">
                <a:solidFill>
                  <a:srgbClr val="002060"/>
                </a:solidFill>
              </a:rPr>
              <a:t>рескома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заслуженный учитель РТ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860" y="2479546"/>
            <a:ext cx="1579001" cy="2176461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761999" y="2922638"/>
            <a:ext cx="4384536" cy="1868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200 тысяч членов профсоюза: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учителя, дошкольные работники, преподаватели вузов, студенты высших и средних учебных заведений РТ</a:t>
            </a:r>
          </a:p>
        </p:txBody>
      </p:sp>
    </p:spTree>
    <p:extLst>
      <p:ext uri="{BB962C8B-B14F-4D97-AF65-F5344CB8AC3E}">
        <p14:creationId xmlns:p14="http://schemas.microsoft.com/office/powerpoint/2010/main" val="336983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06" y="1120546"/>
            <a:ext cx="9985572" cy="7040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9798" y="2265955"/>
            <a:ext cx="10980892" cy="25464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</a:rPr>
              <a:t>1.Есть ли в вашей школе (гимназии)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профсоюзная организация?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2. Кто является председателем профкома?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3. Какую помощь оказал вашей семье, родителям профсоюз?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4. Нужен ли, по вашему мнению, профсоюз сегодня?</a:t>
            </a:r>
          </a:p>
        </p:txBody>
      </p:sp>
    </p:spTree>
    <p:extLst>
      <p:ext uri="{BB962C8B-B14F-4D97-AF65-F5344CB8AC3E}">
        <p14:creationId xmlns:p14="http://schemas.microsoft.com/office/powerpoint/2010/main" val="414476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6" t="2006" r="3516" b="21120"/>
          <a:stretch/>
        </p:blipFill>
        <p:spPr>
          <a:xfrm>
            <a:off x="-436631" y="540328"/>
            <a:ext cx="12628631" cy="6317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436" y="2160572"/>
            <a:ext cx="9144000" cy="19259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Российские профсоюзы: история и современность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080" y="1707420"/>
            <a:ext cx="9144000" cy="35362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Профсоюз</a:t>
            </a:r>
            <a:r>
              <a:rPr lang="ru-RU" sz="3600" dirty="0" smtClean="0">
                <a:solidFill>
                  <a:srgbClr val="002060"/>
                </a:solidFill>
              </a:rPr>
              <a:t> – добровольное общественное объединение граждан, связанных общими производственными, профессиональными интересами по роду их деятельности, создаваемое в целях представительства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и защиты своих социально-трудовых прав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и интересов.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227" y="1243023"/>
            <a:ext cx="9144000" cy="101520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Экономические интересы: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0" y="2336184"/>
            <a:ext cx="5083147" cy="2999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88" y="2811754"/>
            <a:ext cx="2037676" cy="20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319" y="1062759"/>
            <a:ext cx="9144000" cy="101520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Социальные интересы: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39" y="1872505"/>
            <a:ext cx="3150499" cy="21003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997" r="7576"/>
          <a:stretch/>
        </p:blipFill>
        <p:spPr>
          <a:xfrm>
            <a:off x="5911505" y="1860784"/>
            <a:ext cx="3115433" cy="2078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0241" t="962" r="385" b="-962"/>
          <a:stretch/>
        </p:blipFill>
        <p:spPr>
          <a:xfrm>
            <a:off x="2524715" y="4082284"/>
            <a:ext cx="3126223" cy="1683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t="21302"/>
          <a:stretch/>
        </p:blipFill>
        <p:spPr>
          <a:xfrm>
            <a:off x="5911505" y="4089361"/>
            <a:ext cx="3131618" cy="16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319" y="1062759"/>
            <a:ext cx="9144000" cy="101520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Трудовые интересы: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69" y="2043996"/>
            <a:ext cx="3830878" cy="3830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830" y="2077964"/>
            <a:ext cx="3361566" cy="22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516" y="954861"/>
            <a:ext cx="9144000" cy="15277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Профсоюзное движение зародилось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 Великобритании на рубеже </a:t>
            </a:r>
            <a:r>
              <a:rPr lang="en-US" sz="3600" b="1" dirty="0" smtClean="0">
                <a:solidFill>
                  <a:srgbClr val="002060"/>
                </a:solidFill>
              </a:rPr>
              <a:t>XVIII-XIX </a:t>
            </a:r>
            <a:r>
              <a:rPr lang="ru-RU" sz="3600" b="1" dirty="0" smtClean="0">
                <a:solidFill>
                  <a:srgbClr val="002060"/>
                </a:solidFill>
              </a:rPr>
              <a:t>веков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188" t="8584" r="6109" b="4712"/>
          <a:stretch/>
        </p:blipFill>
        <p:spPr>
          <a:xfrm>
            <a:off x="6449352" y="2361826"/>
            <a:ext cx="3641416" cy="2807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256" y="2361826"/>
            <a:ext cx="4877327" cy="28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516" y="954861"/>
            <a:ext cx="9144000" cy="1602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России профсоюзы появились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 октябре 1905 года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grayscl/>
          </a:blip>
          <a:srcRect l="2469" t="5452" r="3079" b="3898"/>
          <a:stretch/>
        </p:blipFill>
        <p:spPr>
          <a:xfrm>
            <a:off x="1262359" y="2338196"/>
            <a:ext cx="4289027" cy="3010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229" y="2338195"/>
            <a:ext cx="4335116" cy="30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52831"/>
            <a:ext cx="12192000" cy="9051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70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516" y="6218525"/>
            <a:ext cx="10317345" cy="452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Татарстанский республиканский комитет профсоюза работников образования и науки РФ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7" y="5952830"/>
            <a:ext cx="1350077" cy="827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516" y="1280819"/>
            <a:ext cx="9144000" cy="7040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Лозунг современных профсоюзов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0125" y="3216585"/>
            <a:ext cx="4402067" cy="1602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Зарплата!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Занятость!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Законность!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06" y="2468580"/>
            <a:ext cx="4313223" cy="26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323</Words>
  <Application>Microsoft Office PowerPoint</Application>
  <PresentationFormat>Широкоэкранный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Профсоюзный урок</vt:lpstr>
      <vt:lpstr>Российские профсоюзы: история и современность</vt:lpstr>
      <vt:lpstr>Профсоюз – добровольное общественное объединение граждан, связанных общими производственными, профессиональными интересами по роду их деятельности, создаваемое в целях представительства  и защиты своих социально-трудовых прав  и интересов.</vt:lpstr>
      <vt:lpstr>Экономические интересы: </vt:lpstr>
      <vt:lpstr>Социальные интересы: </vt:lpstr>
      <vt:lpstr>Трудовые интересы: </vt:lpstr>
      <vt:lpstr>Профсоюзное движение зародилось  в Великобритании на рубеже XVIII-XIX веков </vt:lpstr>
      <vt:lpstr>В России профсоюзы появились  в октябре 1905 года </vt:lpstr>
      <vt:lpstr>Лозунг современных профсоюзов</vt:lpstr>
      <vt:lpstr>Законодательная основа профсоюзов</vt:lpstr>
      <vt:lpstr>Функции профсоюзов</vt:lpstr>
      <vt:lpstr>Федерация Независимых Профсоюзов России (ФНПР)</vt:lpstr>
      <vt:lpstr>Татарстанская организация профсоюза работников народного образования и науки РФ</vt:lpstr>
      <vt:lpstr>Вопросы: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Профсоюзный урок</dc:title>
  <dc:creator>User</dc:creator>
  <cp:lastModifiedBy>User</cp:lastModifiedBy>
  <cp:revision>29</cp:revision>
  <dcterms:created xsi:type="dcterms:W3CDTF">2016-09-14T07:12:43Z</dcterms:created>
  <dcterms:modified xsi:type="dcterms:W3CDTF">2016-09-14T10:19:05Z</dcterms:modified>
</cp:coreProperties>
</file>