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8" r:id="rId15"/>
    <p:sldId id="267" r:id="rId16"/>
    <p:sldId id="271" r:id="rId17"/>
    <p:sldId id="274" r:id="rId18"/>
    <p:sldId id="273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9" d="100"/>
          <a:sy n="129" d="100"/>
        </p:scale>
        <p:origin x="96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2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75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3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7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4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7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4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0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2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89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9B0B-B4A3-4DFF-B3FE-CE1B988B8C44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BA520-7228-46E2-B9AF-32CBAFAB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2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8" y="1"/>
            <a:ext cx="916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" y="0"/>
            <a:ext cx="9139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"/>
            <a:ext cx="9144000" cy="68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" y="0"/>
            <a:ext cx="9139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okarma.com/sites/default/files/styles/blog_post_banner/public/shutterstock_1316248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6"/>
          <a:stretch/>
        </p:blipFill>
        <p:spPr bwMode="auto">
          <a:xfrm>
            <a:off x="0" y="-12908"/>
            <a:ext cx="9180512" cy="538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00868" y="6424961"/>
            <a:ext cx="472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www.edunion.ru</a:t>
            </a:r>
            <a:endParaRPr lang="en-US" altLang="ru-RU" sz="14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90"/>
            <a:ext cx="1834835" cy="112474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33976" y="4285876"/>
            <a:ext cx="7058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СПАСИБО ЗА ВНИМАНИЕ!</a:t>
            </a:r>
            <a:endParaRPr lang="en-US" altLang="ru-RU" sz="3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"/>
            <a:ext cx="9144000" cy="68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5</Words>
  <Application>Microsoft Office PowerPoint</Application>
  <PresentationFormat>Экран (4:3)</PresentationFormat>
  <Paragraphs>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2017-12-19T09:44:01Z</dcterms:created>
  <dcterms:modified xsi:type="dcterms:W3CDTF">2017-12-19T10:41:27Z</dcterms:modified>
</cp:coreProperties>
</file>