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273" r:id="rId5"/>
    <p:sldId id="301" r:id="rId6"/>
    <p:sldId id="302" r:id="rId7"/>
    <p:sldId id="304" r:id="rId8"/>
    <p:sldId id="303" r:id="rId9"/>
    <p:sldId id="305" r:id="rId10"/>
    <p:sldId id="306" r:id="rId11"/>
    <p:sldId id="307" r:id="rId12"/>
    <p:sldId id="308" r:id="rId13"/>
    <p:sldId id="26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98" d="100"/>
          <a:sy n="98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2018-11-02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9812" y="2139702"/>
            <a:ext cx="3384376" cy="1048242"/>
          </a:xfrm>
        </p:spPr>
        <p:txBody>
          <a:bodyPr/>
          <a:lstStyle/>
          <a:p>
            <a:pPr lvl="0">
              <a:lnSpc>
                <a:spcPts val="3700"/>
              </a:lnSpc>
            </a:pPr>
            <a:r>
              <a:rPr lang="ru-RU" altLang="ko-KR" sz="4800" b="1" dirty="0" smtClean="0">
                <a:latin typeface="Bebas Neue Bold" panose="020B0606020202050201" pitchFamily="34" charset="-52"/>
                <a:ea typeface="맑은 고딕" pitchFamily="50" charset="-127"/>
              </a:rPr>
              <a:t>Мобильная съемка</a:t>
            </a:r>
            <a:endParaRPr lang="en-US" altLang="ko-KR" sz="4800" b="1" dirty="0">
              <a:solidFill>
                <a:srgbClr val="57A7BD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9812" y="3291830"/>
            <a:ext cx="3384376" cy="481178"/>
          </a:xfrm>
        </p:spPr>
        <p:txBody>
          <a:bodyPr/>
          <a:lstStyle/>
          <a:p>
            <a:pPr lvl="0"/>
            <a:r>
              <a:rPr lang="ru-RU" altLang="ko-KR" sz="1400" b="1" dirty="0" smtClean="0">
                <a:solidFill>
                  <a:schemeClr val="tx1"/>
                </a:solidFill>
                <a:latin typeface="Akrobat Bold" panose="00000800000000000000" pitchFamily="50" charset="-52"/>
              </a:rPr>
              <a:t>Спикер:</a:t>
            </a:r>
          </a:p>
          <a:p>
            <a:pPr lvl="0"/>
            <a:r>
              <a:rPr lang="ru-RU" altLang="ko-KR" sz="1400" b="1" dirty="0" smtClean="0">
                <a:solidFill>
                  <a:schemeClr val="tx1"/>
                </a:solidFill>
                <a:latin typeface="Akrobat Bold" panose="00000800000000000000" pitchFamily="50" charset="-52"/>
              </a:rPr>
              <a:t>Халилов </a:t>
            </a:r>
            <a:r>
              <a:rPr lang="ru-RU" altLang="ko-KR" sz="1400" b="1" dirty="0" err="1" smtClean="0">
                <a:solidFill>
                  <a:schemeClr val="tx1"/>
                </a:solidFill>
                <a:latin typeface="Akrobat Bold" panose="00000800000000000000" pitchFamily="50" charset="-52"/>
              </a:rPr>
              <a:t>Рахмат</a:t>
            </a:r>
            <a:endParaRPr lang="ko-KR" altLang="en-US" sz="1400" b="1" dirty="0">
              <a:solidFill>
                <a:schemeClr val="tx1"/>
              </a:solidFill>
              <a:latin typeface="Akrobat Bold" panose="000008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3" y="1203598"/>
            <a:ext cx="616194" cy="6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555526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ru-RU" altLang="ko-KR" dirty="0" smtClean="0">
                <a:latin typeface="Bebas Neue Bold" panose="020B0606020202050201" pitchFamily="34" charset="-52"/>
              </a:rPr>
              <a:t>Чего не стоит делать!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19622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krobat Bold" panose="00000800000000000000" pitchFamily="50" charset="-52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записывайте видео в вертикальной ориентации;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 пользуйтесь зумом и вспышкой;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 снимайте против солнца или другого источника света;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 злоупотребляйте панорамами, особенно при съёмке с рук;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 начинайте съёмку на почти разряженный смартфон с заполненной памятью.</a:t>
            </a:r>
            <a:endParaRPr lang="ru-RU" sz="2000" b="0" i="0" dirty="0">
              <a:solidFill>
                <a:schemeClr val="bg1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2089" y="1029102"/>
            <a:ext cx="168187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>
                <a:solidFill>
                  <a:srgbClr val="C00000"/>
                </a:solidFill>
                <a:latin typeface="Akrobat Bold" panose="00000800000000000000" pitchFamily="50" charset="-52"/>
              </a:rPr>
              <a:t>x</a:t>
            </a:r>
            <a:endParaRPr lang="ru-RU" sz="28700" dirty="0">
              <a:solidFill>
                <a:srgbClr val="C00000"/>
              </a:solidFill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2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939902"/>
            <a:ext cx="9144000" cy="576063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Спасиб</a:t>
            </a:r>
            <a:r>
              <a:rPr lang="ru-RU" altLang="ko-KR" dirty="0" smtClean="0">
                <a:latin typeface="Bebas Neue Bold" panose="020B0606020202050201" pitchFamily="34" charset="-52"/>
              </a:rPr>
              <a:t>о за внимание!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60032" y="267494"/>
            <a:ext cx="5436096" cy="473576"/>
          </a:xfrm>
        </p:spPr>
        <p:txBody>
          <a:bodyPr/>
          <a:lstStyle/>
          <a:p>
            <a:r>
              <a:rPr lang="ru-RU" altLang="ko-KR" dirty="0">
                <a:latin typeface="Bebas Neue Bold" panose="020B0606020202050201" pitchFamily="34" charset="-52"/>
              </a:rPr>
              <a:t>1. Протрите объектив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030" name="Picture 6" descr="https://stylebookapptips.files.wordpress.com/2015/01/photo_tips_stylebook2.jpg?w=1024&amp;h=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9582"/>
            <a:ext cx="6461418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6016" y="267494"/>
            <a:ext cx="5436096" cy="473576"/>
          </a:xfrm>
        </p:spPr>
        <p:txBody>
          <a:bodyPr/>
          <a:lstStyle/>
          <a:p>
            <a:r>
              <a:rPr lang="ru-RU" altLang="ko-KR" dirty="0" smtClean="0">
                <a:latin typeface="Bebas Neue Bold" panose="020B0606020202050201" pitchFamily="34" charset="-52"/>
              </a:rPr>
              <a:t>2. </a:t>
            </a:r>
            <a:r>
              <a:rPr lang="ru-RU" altLang="ko-KR" dirty="0">
                <a:latin typeface="Bebas Neue Bold" panose="020B0606020202050201" pitchFamily="34" charset="-52"/>
              </a:rPr>
              <a:t>Учитывайте освещение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1266" name="Picture 2" descr="https://avatars.mds.yandex.net/get-pdb/49816/17923694-dbd9-4b9b-9e6f-9a338d9318f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9582"/>
            <a:ext cx="6048672" cy="378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7944" y="267494"/>
            <a:ext cx="5436096" cy="473576"/>
          </a:xfrm>
        </p:spPr>
        <p:txBody>
          <a:bodyPr/>
          <a:lstStyle/>
          <a:p>
            <a:r>
              <a:rPr lang="en-US" altLang="ko-KR" dirty="0" smtClean="0">
                <a:latin typeface="Bebas Neue Bold" panose="020B0606020202050201" pitchFamily="34" charset="-52"/>
              </a:rPr>
              <a:t>3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Держите смартфон крепче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0242" name="Picture 2" descr="https://blog.websarafan.ru/wp-content/uploads/2016/10/smartphonecamerastreet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7614"/>
            <a:ext cx="6336704" cy="3419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483518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en-US" altLang="ko-KR" dirty="0" smtClean="0">
                <a:latin typeface="Bebas Neue Bold" panose="020B0606020202050201" pitchFamily="34" charset="-52"/>
              </a:rPr>
              <a:t>4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Будьте осторожны </a:t>
            </a:r>
            <a:endParaRPr lang="en-US" altLang="ko-KR" dirty="0" smtClean="0">
              <a:latin typeface="Bebas Neue Bold" panose="020B0606020202050201" pitchFamily="34" charset="-52"/>
            </a:endParaRPr>
          </a:p>
          <a:p>
            <a:pPr algn="r">
              <a:lnSpc>
                <a:spcPts val="3400"/>
              </a:lnSpc>
            </a:pPr>
            <a:r>
              <a:rPr lang="ru-RU" altLang="ko-KR" dirty="0" smtClean="0">
                <a:latin typeface="Bebas Neue Bold" panose="020B0606020202050201" pitchFamily="34" charset="-52"/>
              </a:rPr>
              <a:t>с </a:t>
            </a:r>
            <a:r>
              <a:rPr lang="ru-RU" altLang="ko-KR" dirty="0">
                <a:latin typeface="Bebas Neue Bold" panose="020B0606020202050201" pitchFamily="34" charset="-52"/>
              </a:rPr>
              <a:t>зумом и вспышкой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8194" name="Picture 2" descr="http://ukrainegoodnews.com/assets/images/news/talent-of-Ukrainians/ta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9622"/>
            <a:ext cx="6192688" cy="349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483518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en-US" altLang="ko-KR" dirty="0" smtClean="0">
                <a:latin typeface="Bebas Neue Bold" panose="020B0606020202050201" pitchFamily="34" charset="-52"/>
              </a:rPr>
              <a:t>5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Подключите внешний микрофон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9218" name="Picture 2" descr="https://cdn-images-1.medium.com/max/1600/0*EiX_eanRXTthVEx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/>
          <a:stretch/>
        </p:blipFill>
        <p:spPr bwMode="auto">
          <a:xfrm>
            <a:off x="2483768" y="1419622"/>
            <a:ext cx="5760640" cy="339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339502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en-US" altLang="ko-KR" dirty="0" smtClean="0">
                <a:latin typeface="Bebas Neue Bold" panose="020B0606020202050201" pitchFamily="34" charset="-52"/>
              </a:rPr>
              <a:t>6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Используйте аксессуары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7170" name="Picture 2" descr="http://sc02.alicdn.com/kf/HTB1KOu5JVXXXXaFXpXXq6xXFXXXO/Handheld-Stabilizer-3-axis-Motor-Gimbal-f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6"/>
          <a:stretch/>
        </p:blipFill>
        <p:spPr bwMode="auto">
          <a:xfrm>
            <a:off x="2627784" y="1347614"/>
            <a:ext cx="5764871" cy="3418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555526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en-US" altLang="ko-KR" dirty="0">
                <a:latin typeface="Bebas Neue Bold" panose="020B0606020202050201" pitchFamily="34" charset="-52"/>
              </a:rPr>
              <a:t>7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Позаботьтесь о </a:t>
            </a:r>
            <a:endParaRPr lang="en-US" altLang="ko-KR" dirty="0" smtClean="0">
              <a:latin typeface="Bebas Neue Bold" panose="020B0606020202050201" pitchFamily="34" charset="-52"/>
            </a:endParaRPr>
          </a:p>
          <a:p>
            <a:pPr algn="r">
              <a:lnSpc>
                <a:spcPts val="3400"/>
              </a:lnSpc>
            </a:pPr>
            <a:r>
              <a:rPr lang="ru-RU" altLang="ko-KR" dirty="0" smtClean="0">
                <a:latin typeface="Bebas Neue Bold" panose="020B0606020202050201" pitchFamily="34" charset="-52"/>
              </a:rPr>
              <a:t>свободном </a:t>
            </a:r>
            <a:r>
              <a:rPr lang="ru-RU" altLang="ko-KR" dirty="0">
                <a:latin typeface="Bebas Neue Bold" panose="020B0606020202050201" pitchFamily="34" charset="-52"/>
              </a:rPr>
              <a:t>месте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6146" name="Picture 2" descr="https://www.gadgetstyle.com.ua/wp-content/uploads/2016/12/31745-iphone-raw-photo-tips-2-768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35646"/>
            <a:ext cx="5587008" cy="3011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7864" y="555526"/>
            <a:ext cx="5436096" cy="473576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en-US" altLang="ko-KR" dirty="0">
                <a:latin typeface="Bebas Neue Bold" panose="020B0606020202050201" pitchFamily="34" charset="-52"/>
              </a:rPr>
              <a:t>8</a:t>
            </a:r>
            <a:r>
              <a:rPr lang="ru-RU" altLang="ko-KR" dirty="0" smtClean="0">
                <a:latin typeface="Bebas Neue Bold" panose="020B0606020202050201" pitchFamily="34" charset="-52"/>
              </a:rPr>
              <a:t>. </a:t>
            </a:r>
            <a:r>
              <a:rPr lang="ru-RU" altLang="ko-KR" dirty="0">
                <a:latin typeface="Bebas Neue Bold" panose="020B0606020202050201" pitchFamily="34" charset="-52"/>
              </a:rPr>
              <a:t>Монтируйте ролик в </a:t>
            </a:r>
            <a:r>
              <a:rPr lang="ru-RU" altLang="ko-KR" dirty="0" err="1">
                <a:latin typeface="Bebas Neue Bold" panose="020B0606020202050201" pitchFamily="34" charset="-52"/>
              </a:rPr>
              <a:t>видеоредакторе</a:t>
            </a:r>
            <a:endParaRPr lang="ko-KR" altLang="en-US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5122" name="Picture 2" descr="https://is3-ssl.mzstatic.com/image/thumb/Purple128/v4/be/f4/83/bef483aa-95c0-0d7d-fae7-0453142a7606/AppIcon-1x_U007emarketing-0-0-GLES2_U002c0-512MB-sRGB-0-0-0-85-220-0-0-0-9.png/1200x630w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3881"/>
          <a:stretch/>
        </p:blipFill>
        <p:spPr bwMode="auto">
          <a:xfrm>
            <a:off x="1835696" y="1707654"/>
            <a:ext cx="2016224" cy="19967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6058" y="3795886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krobat Bold" panose="00000800000000000000" pitchFamily="50" charset="-52"/>
              </a:rPr>
              <a:t>IMovie </a:t>
            </a:r>
            <a:endParaRPr lang="ru-RU" sz="2400" dirty="0">
              <a:latin typeface="Akrobat Bold" panose="00000800000000000000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3780" y="407288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krobat Bold" panose="00000800000000000000" pitchFamily="50" charset="-52"/>
              </a:rPr>
              <a:t>для </a:t>
            </a:r>
            <a:r>
              <a:rPr lang="en-US" dirty="0">
                <a:latin typeface="Akrobat Bold" panose="00000800000000000000" pitchFamily="50" charset="-52"/>
              </a:rPr>
              <a:t>i</a:t>
            </a:r>
            <a:r>
              <a:rPr lang="en-US" dirty="0" smtClean="0">
                <a:latin typeface="Akrobat Bold" panose="00000800000000000000" pitchFamily="50" charset="-52"/>
              </a:rPr>
              <a:t>Phone</a:t>
            </a:r>
            <a:endParaRPr lang="ru-RU" dirty="0">
              <a:latin typeface="Akrobat Bold" panose="00000800000000000000" pitchFamily="50" charset="-52"/>
            </a:endParaRPr>
          </a:p>
        </p:txBody>
      </p:sp>
      <p:pic>
        <p:nvPicPr>
          <p:cNvPr id="5124" name="Picture 4" descr="https://is1-ssl.mzstatic.com/image/thumb/Purple118/v4/bd/ee/39/bdee3959-8731-c606-b0a1-00c56e5933bb/AppIcon-1x_U007emarketing-0-0-GLES2_U002c0-512MB-sRGB-0-0-0-85-220-0-0-0-5.png/1200x630w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r="22680"/>
          <a:stretch/>
        </p:blipFill>
        <p:spPr bwMode="auto">
          <a:xfrm>
            <a:off x="4985791" y="1665421"/>
            <a:ext cx="2160240" cy="20811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0737" y="378344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krobat Bold" panose="00000800000000000000" pitchFamily="50" charset="-52"/>
              </a:rPr>
              <a:t>KineMaster</a:t>
            </a:r>
            <a:endParaRPr lang="ru-RU" sz="2400" dirty="0">
              <a:latin typeface="Akrobat Bold" panose="000008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8213" y="407373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krobat Bold" panose="00000800000000000000" pitchFamily="50" charset="-52"/>
              </a:rPr>
              <a:t>для </a:t>
            </a:r>
            <a:r>
              <a:rPr lang="en-US" dirty="0" smtClean="0">
                <a:latin typeface="Akrobat Bold" panose="00000800000000000000" pitchFamily="50" charset="-52"/>
              </a:rPr>
              <a:t>Android</a:t>
            </a:r>
            <a:endParaRPr lang="ru-RU" dirty="0"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6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92</Words>
  <Application>Microsoft Office PowerPoint</Application>
  <PresentationFormat>Экран (16:9)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 Unicode MS</vt:lpstr>
      <vt:lpstr>맑은 고딕</vt:lpstr>
      <vt:lpstr>Akrobat Bold</vt:lpstr>
      <vt:lpstr>Arial</vt:lpstr>
      <vt:lpstr>Bebas Neue Bold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Rahmat Khalilov</cp:lastModifiedBy>
  <cp:revision>105</cp:revision>
  <dcterms:created xsi:type="dcterms:W3CDTF">2016-12-05T23:26:54Z</dcterms:created>
  <dcterms:modified xsi:type="dcterms:W3CDTF">2018-11-02T01:28:47Z</dcterms:modified>
</cp:coreProperties>
</file>